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1.xml" ContentType="application/inkml+xml"/>
  <Override PartName="/ppt/notesSlides/notesSlide53.xml" ContentType="application/vnd.openxmlformats-officedocument.presentationml.notesSlide+xml"/>
  <Override PartName="/ppt/ink/ink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75" r:id="rId54"/>
    <p:sldId id="479" r:id="rId55"/>
    <p:sldId id="449" r:id="rId56"/>
    <p:sldId id="376" r:id="rId57"/>
    <p:sldId id="450" r:id="rId58"/>
    <p:sldId id="425" r:id="rId59"/>
    <p:sldId id="451" r:id="rId60"/>
    <p:sldId id="289" r:id="rId61"/>
    <p:sldId id="453" r:id="rId62"/>
    <p:sldId id="365" r:id="rId63"/>
    <p:sldId id="478" r:id="rId64"/>
    <p:sldId id="476" r:id="rId65"/>
    <p:sldId id="47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first bullet.</a:t>
            </a:r>
          </a:p>
          <a:p>
            <a:r>
              <a:rPr lang="en-US" dirty="0"/>
              <a:t>The SRC physics is shifted to the operators at low RG resolution which can be seen in the following equation.</a:t>
            </a:r>
          </a:p>
          <a:p>
            <a:r>
              <a:rPr lang="en-US" dirty="0"/>
              <a:t>Explain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the momentum distribution of deuteron by evolving both the wave function and momentum projection operator given by \</a:t>
            </a:r>
            <a:r>
              <a:rPr lang="en-US" dirty="0" err="1"/>
              <a:t>ataq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what this figure is first: This is the evolved momentum projection operator in momentum space for a particular q value: so U and </a:t>
            </a:r>
            <a:r>
              <a:rPr lang="en-US" sz="1200" dirty="0" err="1">
                <a:solidFill>
                  <a:srgbClr val="C00000"/>
                </a:solidFill>
              </a:rPr>
              <a:t>Udag</a:t>
            </a:r>
            <a:r>
              <a:rPr lang="en-US" sz="1200" dirty="0">
                <a:solidFill>
                  <a:srgbClr val="C00000"/>
                </a:solidFill>
              </a:rPr>
              <a:t> applied to \</a:t>
            </a:r>
            <a:r>
              <a:rPr lang="en-US" sz="1200" dirty="0" err="1">
                <a:solidFill>
                  <a:srgbClr val="C00000"/>
                </a:solidFill>
              </a:rPr>
              <a:t>ataq</a:t>
            </a:r>
            <a:r>
              <a:rPr lang="en-US" sz="1200" dirty="0">
                <a:solidFill>
                  <a:srgbClr val="C00000"/>
                </a:solidFill>
              </a:rPr>
              <a:t> for q=3.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Reiterate: evolved operator has smooth low-k induced contributions (which are smeared delta functions in coordinate space).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Read the last bullet. Emphasize that the expectation value will not change but the underlying calculation itself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next walk through how this works with second quantized formulas.</a:t>
            </a:r>
          </a:p>
          <a:p>
            <a:r>
              <a:rPr lang="en-US" dirty="0"/>
              <a:t>The two operators we’ll consider are the single-nucleon and pair momentum distribution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7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strategy is to apply WT to evaluate the evolved operator truncating 3-body and higher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3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</a:t>
            </a:r>
            <a:r>
              <a:rPr lang="en-US"/>
              <a:t>AV18 VMC </a:t>
            </a:r>
            <a:r>
              <a:rPr lang="en-US" dirty="0"/>
              <a:t>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VMC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3.emf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17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</TotalTime>
  <Words>6692</Words>
  <Application>Microsoft Macintosh PowerPoint</Application>
  <PresentationFormat>Widescreen</PresentationFormat>
  <Paragraphs>753</Paragraphs>
  <Slides>64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172</cp:revision>
  <dcterms:created xsi:type="dcterms:W3CDTF">2021-04-13T22:10:52Z</dcterms:created>
  <dcterms:modified xsi:type="dcterms:W3CDTF">2021-12-02T15:17:39Z</dcterms:modified>
</cp:coreProperties>
</file>